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127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221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90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42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0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56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99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775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954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94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226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819B6-86B2-46A4-B862-1406C3817F26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28AFD-EAD1-4497-9CD8-0EE566A82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331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2132856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АСФАЛЬТ</a:t>
            </a:r>
            <a:r>
              <a:rPr lang="kk-K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БЕТОНДЫ</a:t>
            </a:r>
            <a:r>
              <a:rPr lang="kk-K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ЖАМЫЛҒЫ ТӨСЕМЕЛЕРІ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82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8229600" cy="922114"/>
          </a:xfrm>
        </p:spPr>
        <p:txBody>
          <a:bodyPr>
            <a:norm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КӨЛІКТІ ПАЙДАЛАНУ КӨРСЕТКІШТЕРІ МЕН ҚАСИЕТТЕРІ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/>
          </a:bodyPr>
          <a:lstStyle/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Ауыр көлік әсерінен баяу тозуы;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Климаттық деректер мен су әсеріне шыдамдылығы;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Жоғары беріктілігі;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Тегістілігі;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Иілімділігі;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Тазалылығы, себебі шаңдамайды және кір мен шаңнан жеңіл тазаланады;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Химиялық әсерлерге шыдамдылығы;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Су әсеріне төзімділігі.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Ыңғайлы жайылуы.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703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86691"/>
            <a:ext cx="7886700" cy="5290272"/>
          </a:xfrm>
        </p:spPr>
        <p:txBody>
          <a:bodyPr>
            <a:normAutofit fontScale="92500" lnSpcReduction="20000"/>
          </a:bodyPr>
          <a:lstStyle/>
          <a:p>
            <a:r>
              <a:rPr lang="kk-KZ" dirty="0"/>
              <a:t>	Асфальт бетон температураға және деформациялық жағдайға байланысты келесі құрылымдық жағдайда болуы мүмкін:</a:t>
            </a:r>
            <a:endParaRPr lang="ru-RU" dirty="0"/>
          </a:p>
          <a:p>
            <a:pPr lvl="0"/>
            <a:r>
              <a:rPr lang="kk-KZ" b="1" i="1" dirty="0"/>
              <a:t>серпімді- морт</a:t>
            </a:r>
            <a:r>
              <a:rPr lang="kk-KZ" dirty="0"/>
              <a:t>, минералды тұлғасы шыныланған битум қабыршықтарымен қатаң бекітілген. Мұндай асфальт бетон қасиеті цементті бетонға және басқа да кристаллды байланысты жасанды материалдарға жақындайды;</a:t>
            </a:r>
            <a:endParaRPr lang="ru-RU" dirty="0"/>
          </a:p>
          <a:p>
            <a:pPr lvl="0"/>
            <a:r>
              <a:rPr lang="kk-KZ" b="1" i="1" dirty="0"/>
              <a:t>серпімді – иілмелі</a:t>
            </a:r>
            <a:r>
              <a:rPr lang="kk-KZ" dirty="0"/>
              <a:t>, минералды тұлға дәндері аққыштық шегі артпайтын кернеулерде серпімді және майысымды қасиет көрсететін, ал үлкен кернеулерде серпімді – тұтқыр қасиет көрсететін битум қабыршықтарымен  қосылған;</a:t>
            </a:r>
            <a:endParaRPr lang="ru-RU" dirty="0"/>
          </a:p>
          <a:p>
            <a:pPr lvl="0"/>
            <a:r>
              <a:rPr lang="kk-KZ" b="1" i="1" dirty="0"/>
              <a:t>тұтқыр – иілмелі</a:t>
            </a:r>
            <a:r>
              <a:rPr lang="kk-KZ" dirty="0"/>
              <a:t>, минералды тұлға дәндері сұйық битумдар қабыршықтарымен қосылған және кернеудің аз мәнінде материалдардың деформациясына әкеліп соқтырады.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2650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</Words>
  <Application>Microsoft Office PowerPoint</Application>
  <PresentationFormat>Экран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АСФАЛЬТОБЕТОНДЫҚ ЖАМЫЛҒЫ ТӨСЕМЕЛЕРІ</vt:lpstr>
      <vt:lpstr>КӨЛІКТІ ПАЙДАЛАНУ КӨРСЕТКІШТЕРІ МЕН ҚАСИЕТТЕРІ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АСФАЛЬТОБЕТОНДЫҚ ЖАМЫЛҒЫ ТӨСЕМЕЛЕРІ</dc:title>
  <dc:creator>Bakytbek</dc:creator>
  <cp:lastModifiedBy>Bakytbek</cp:lastModifiedBy>
  <cp:revision>1</cp:revision>
  <dcterms:created xsi:type="dcterms:W3CDTF">2021-01-29T13:36:08Z</dcterms:created>
  <dcterms:modified xsi:type="dcterms:W3CDTF">2021-01-29T13:39:06Z</dcterms:modified>
</cp:coreProperties>
</file>